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8" r:id="rId7"/>
    <p:sldId id="260" r:id="rId8"/>
    <p:sldId id="262" r:id="rId9"/>
    <p:sldId id="266" r:id="rId10"/>
    <p:sldId id="261" r:id="rId11"/>
    <p:sldId id="257" r:id="rId12"/>
    <p:sldId id="259" r:id="rId13"/>
    <p:sldId id="263" r:id="rId14"/>
    <p:sldId id="265" r:id="rId15"/>
    <p:sldId id="264" r:id="rId16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369B7-2CDE-4F97-A65F-809217F0A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C7345C-6B4F-40AB-ADAB-AB174480D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DA20A3-631D-4608-9078-7C5A8F06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947F-D1A7-4FE5-A075-53D727D97492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5A7B53-E0CD-47AD-8164-A13EC0A8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11EEAB-8345-4D5D-A1E9-0B4B83C8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83C6-C9D6-4A32-8FFE-B8DEE768A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9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743A6-9744-4F35-AA25-44DD7A14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7D06E0-E085-4D69-AE26-79F5FB7D2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473975-F237-40C8-8939-622D4976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947F-D1A7-4FE5-A075-53D727D97492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8332A6-85E3-422C-BD33-3D8FD399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76DCF7-C51D-47FA-9156-93948AB55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83C6-C9D6-4A32-8FFE-B8DEE768A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84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9583450-7EB0-43FA-96DF-0DAAB8AA4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332C51E-B470-4A58-94A7-3650B2171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E5BB97-6BC8-4F5C-93E7-93E2BA48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947F-D1A7-4FE5-A075-53D727D97492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1E0C2D-0BF7-4A06-B341-46314E0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FEC074-007B-436C-869A-2F83BB36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83C6-C9D6-4A32-8FFE-B8DEE768A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9798E-6D9E-4438-AD33-EB91C5FFB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637CC1-E845-4A0F-92FE-3F3FEF2A8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6FE772-7D92-49C8-93FC-BF590FDD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947F-D1A7-4FE5-A075-53D727D97492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EE8DAD-FB44-4142-9BD5-DC58DD01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5CB8C1-D467-43CB-9E2A-878DA6E8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83C6-C9D6-4A32-8FFE-B8DEE768A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7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8DE93-5D6A-4A34-BB28-631819BF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CE05C5-A046-4734-8DB6-5B20437E3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A1CAD9-06C2-4747-86A7-F717FBA6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947F-D1A7-4FE5-A075-53D727D97492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BC4BC5-5600-4A83-82F5-2F475325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8E970D-B590-4A80-A935-1A210A2C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83C6-C9D6-4A32-8FFE-B8DEE768A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76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12AE7-EB25-427E-B931-31CCE334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C6CA44-D511-4292-A9DB-BA0CE6783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77E3E-DADF-41F1-A116-1ADC5F36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EDB8BA-930B-4EEE-9D30-906AE1B7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947F-D1A7-4FE5-A075-53D727D97492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058E37-89B4-4BBD-9DB5-E77E027F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05FA7A-093D-4E05-A7F5-1FB882B7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83C6-C9D6-4A32-8FFE-B8DEE768A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20EA-E7FD-4091-85BC-CC9AC9D2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A0345E-3FCA-4A5A-B9D7-B55BC31BE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2326AB-4D5C-4026-BE2B-DD1554CB1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A9BDDE-87DD-4CD4-990E-C8AE17825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107C1D-4322-4771-811B-836866237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545B470-25D0-4E98-AF51-D64E5776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947F-D1A7-4FE5-A075-53D727D97492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BF76F7-B34C-4D44-9DC3-61DCF75F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8D57FB1-7134-42A1-B702-25EEF066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83C6-C9D6-4A32-8FFE-B8DEE768A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8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67CCB-CEA1-48ED-8167-758F16B6D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06AE81-E41F-4EAF-8DE8-A9F6EFF0D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947F-D1A7-4FE5-A075-53D727D97492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0C158B-FD2A-4B6C-9FAA-55368887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C199A5-B70B-4CBA-B019-2B596E97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83C6-C9D6-4A32-8FFE-B8DEE768A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7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67F4C3-7A4F-4E6B-82CD-BE02D5D7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947F-D1A7-4FE5-A075-53D727D97492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8ED671-984C-451A-8510-CBE684B8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910DEF-4B49-485A-9F3B-3A8D253B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83C6-C9D6-4A32-8FFE-B8DEE768A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2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AF3DD-FC57-40C6-8EE7-9F8F00A9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BB6397-1C4D-4C9D-BCCF-D90767EC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0F2188-F36B-492E-9397-EDC83F624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46FCE5-64F6-4054-A617-53A4F68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947F-D1A7-4FE5-A075-53D727D97492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5F148-7A45-4E6E-A4A0-2E3E1B86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81BFFE-C18C-466B-8576-BBEE768A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83C6-C9D6-4A32-8FFE-B8DEE768A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8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BE1AA-F651-4A73-AA20-628B56E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052B53E-295B-4DAC-92FC-96F693048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FD4C86-953A-43B5-AAA9-35E25BF05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E048A9-0FFF-4967-80C8-A5876183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947F-D1A7-4FE5-A075-53D727D97492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DC4260-BF86-4F2A-BC41-365B08F9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65A529-8C68-4EF4-B289-BD46C4F6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83C6-C9D6-4A32-8FFE-B8DEE768A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82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16CEED-DA47-4F05-BCE3-D2C605F8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5E2F82-E777-4645-BCAB-059B478E0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A6A76E-DBE3-469B-A009-000EE3E82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B947F-D1A7-4FE5-A075-53D727D97492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0CC878-BBB9-4459-A5ED-DA20C7791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22678-98B1-4DA1-A7FD-0F6BB6EAF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83C6-C9D6-4A32-8FFE-B8DEE768A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713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9D725-0DAF-4892-B2D0-CDAABA58D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9" y="1097281"/>
            <a:ext cx="9711397" cy="2331720"/>
          </a:xfrm>
        </p:spPr>
        <p:txBody>
          <a:bodyPr>
            <a:normAutofit/>
          </a:bodyPr>
          <a:lstStyle/>
          <a:p>
            <a:r>
              <a:rPr lang="de-DE" sz="7200" dirty="0"/>
              <a:t>Auf nach </a:t>
            </a:r>
            <a:r>
              <a:rPr lang="de-DE" sz="7200" dirty="0" err="1"/>
              <a:t>Gardaland</a:t>
            </a:r>
            <a:r>
              <a:rPr lang="de-DE" sz="7200" dirty="0"/>
              <a:t>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34506E-AA36-4E8D-9E8E-AA3233888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David Guetta - Titanium ft Sia (Official Video)">
            <a:hlinkClick r:id="" action="ppaction://media"/>
            <a:extLst>
              <a:ext uri="{FF2B5EF4-FFF2-40B4-BE49-F238E27FC236}">
                <a16:creationId xmlns:a16="http://schemas.microsoft.com/office/drawing/2014/main" id="{9DB20EA9-E663-4D9D-B469-DA13D65A7D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250" out="2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humbnail_IMG_6077">
            <a:extLst>
              <a:ext uri="{FF2B5EF4-FFF2-40B4-BE49-F238E27FC236}">
                <a16:creationId xmlns:a16="http://schemas.microsoft.com/office/drawing/2014/main" id="{96D40AF4-9F37-487C-9C91-766127618E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humbnail_IMG_6099">
            <a:extLst>
              <a:ext uri="{FF2B5EF4-FFF2-40B4-BE49-F238E27FC236}">
                <a16:creationId xmlns:a16="http://schemas.microsoft.com/office/drawing/2014/main" id="{1C5D277D-55F3-4451-BA3A-A813B086D1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humbnail_IMG_6097">
            <a:extLst>
              <a:ext uri="{FF2B5EF4-FFF2-40B4-BE49-F238E27FC236}">
                <a16:creationId xmlns:a16="http://schemas.microsoft.com/office/drawing/2014/main" id="{360FF0F0-0A7F-43C7-9C82-071D344F24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humbnail_IMG_6141">
            <a:extLst>
              <a:ext uri="{FF2B5EF4-FFF2-40B4-BE49-F238E27FC236}">
                <a16:creationId xmlns:a16="http://schemas.microsoft.com/office/drawing/2014/main" id="{0C7AF1D0-AB15-43A3-9E8E-6E64F1137A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humbnail_1db2cf13-4d90-4a16-8800-71eb2c9d1532">
            <a:extLst>
              <a:ext uri="{FF2B5EF4-FFF2-40B4-BE49-F238E27FC236}">
                <a16:creationId xmlns:a16="http://schemas.microsoft.com/office/drawing/2014/main" id="{16B822B2-1476-4A71-80CA-6C181305CA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8775" y="0"/>
            <a:ext cx="3852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humbnail_9faf567a-74b2-4076-8ba7-4386e3b7a818">
            <a:extLst>
              <a:ext uri="{FF2B5EF4-FFF2-40B4-BE49-F238E27FC236}">
                <a16:creationId xmlns:a16="http://schemas.microsoft.com/office/drawing/2014/main" id="{F791741B-181F-4680-A648-073A7D2612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8775" y="0"/>
            <a:ext cx="3852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humbnail_173a5bc5-3dbb-41e4-bd02-8db31a4a3832">
            <a:extLst>
              <a:ext uri="{FF2B5EF4-FFF2-40B4-BE49-F238E27FC236}">
                <a16:creationId xmlns:a16="http://schemas.microsoft.com/office/drawing/2014/main" id="{6AFD610E-C695-4E17-BA1D-A07B3F6EF0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humbnail_IMG_6127">
            <a:extLst>
              <a:ext uri="{FF2B5EF4-FFF2-40B4-BE49-F238E27FC236}">
                <a16:creationId xmlns:a16="http://schemas.microsoft.com/office/drawing/2014/main" id="{357C7CB2-2889-41B2-A133-64E51CDBE4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humbnail_87b84de6-0ca8-4cad-b4e6-406ba15ea2e3">
            <a:extLst>
              <a:ext uri="{FF2B5EF4-FFF2-40B4-BE49-F238E27FC236}">
                <a16:creationId xmlns:a16="http://schemas.microsoft.com/office/drawing/2014/main" id="{56CCF499-0FF9-45D4-A53A-350FCE4E99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0"/>
            <a:ext cx="9132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6084">
            <a:extLst>
              <a:ext uri="{FF2B5EF4-FFF2-40B4-BE49-F238E27FC236}">
                <a16:creationId xmlns:a16="http://schemas.microsoft.com/office/drawing/2014/main" id="{D302C577-8FAC-4EE6-ABD7-A1AEA1BD5D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humbnail_07e83682-56d1-4e63-9659-7d7d021ced80">
            <a:extLst>
              <a:ext uri="{FF2B5EF4-FFF2-40B4-BE49-F238E27FC236}">
                <a16:creationId xmlns:a16="http://schemas.microsoft.com/office/drawing/2014/main" id="{8A36167F-A65D-4311-9B56-3659181A8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81E5BE2152243AB0E70756A72D8BA" ma:contentTypeVersion="2" ma:contentTypeDescription="Create a new document." ma:contentTypeScope="" ma:versionID="2c0e2943fd087b566021078da94a207d">
  <xsd:schema xmlns:xsd="http://www.w3.org/2001/XMLSchema" xmlns:xs="http://www.w3.org/2001/XMLSchema" xmlns:p="http://schemas.microsoft.com/office/2006/metadata/properties" xmlns:ns3="80a00a71-875a-41fe-ba46-8460688bf6b8" targetNamespace="http://schemas.microsoft.com/office/2006/metadata/properties" ma:root="true" ma:fieldsID="059f862cda63ee4f0d0d93e5c763f3bf" ns3:_="">
    <xsd:import namespace="80a00a71-875a-41fe-ba46-8460688bf6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00a71-875a-41fe-ba46-8460688bf6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E0A15F-2950-478D-A658-FD4EDCA7A5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a00a71-875a-41fe-ba46-8460688bf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A9A85B-E4B8-4461-9DF6-AD7EFE9747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0961D5-D318-46A6-8DA8-4F52FE8F03B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Breitbild</PresentationFormat>
  <Paragraphs>1</Paragraphs>
  <Slides>12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Auf nach Gardaland!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 nach Gardaland!</dc:title>
  <dc:creator>Lukas Oberrauch | Öffentliches Franziskanergymnasium</dc:creator>
  <cp:lastModifiedBy>lukober</cp:lastModifiedBy>
  <cp:revision>9</cp:revision>
  <dcterms:created xsi:type="dcterms:W3CDTF">2020-07-22T13:59:57Z</dcterms:created>
  <dcterms:modified xsi:type="dcterms:W3CDTF">2020-07-23T07:16:15Z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0x0101000D181E5BE2152243AB0E70756A72D8BA</vt:lpwstr>
  </property>
</Properties>
</file>